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</p:sldIdLst>
  <p:sldSz cx="18288000" cy="10287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viewProps" Target="viewProps.xml"/><Relationship Id="rId7" Type="http://schemas.openxmlformats.org/officeDocument/2006/relationships/customXml" Target="../customXml/item1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5" Type="http://schemas.openxmlformats.org/officeDocument/2006/relationships/tableStyles" Target="tableStyles.xml"/><Relationship Id="rId4" Type="http://schemas.openxmlformats.org/officeDocument/2006/relationships/theme" Target="theme/theme1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0287000"/>
          </a:xfrm>
          <a:custGeom>
            <a:avLst/>
            <a:gdLst/>
            <a:ahLst/>
            <a:cxnLst/>
            <a:rect r="r" b="b" t="t" l="l"/>
            <a:pathLst>
              <a:path h="10287000" w="18288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1111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863404" y="6590282"/>
            <a:ext cx="3089605" cy="3089605"/>
          </a:xfrm>
          <a:custGeom>
            <a:avLst/>
            <a:gdLst/>
            <a:ahLst/>
            <a:cxnLst/>
            <a:rect r="r" b="b" t="t" l="l"/>
            <a:pathLst>
              <a:path h="3089605" w="3089605">
                <a:moveTo>
                  <a:pt x="0" y="0"/>
                </a:moveTo>
                <a:lnTo>
                  <a:pt x="3089605" y="0"/>
                </a:lnTo>
                <a:lnTo>
                  <a:pt x="3089605" y="3089605"/>
                </a:lnTo>
                <a:lnTo>
                  <a:pt x="0" y="308960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DD6AE1C32BF614CA750D6D0B1EC2534" ma:contentTypeVersion="21" ma:contentTypeDescription="Een nieuw document maken." ma:contentTypeScope="" ma:versionID="33d375a8a825a26a2169635bc7fd36bb">
  <xsd:schema xmlns:xsd="http://www.w3.org/2001/XMLSchema" xmlns:xs="http://www.w3.org/2001/XMLSchema" xmlns:p="http://schemas.microsoft.com/office/2006/metadata/properties" xmlns:ns2="919ea99b-4553-443b-bcff-021b5a238f0e" xmlns:ns3="5f915dd1-5b40-41a2-aa62-7e6095dd9045" targetNamespace="http://schemas.microsoft.com/office/2006/metadata/properties" ma:root="true" ma:fieldsID="f5ccb5163e07556379e3d887aa7c7f01" ns2:_="" ns3:_="">
    <xsd:import namespace="919ea99b-4553-443b-bcff-021b5a238f0e"/>
    <xsd:import namespace="5f915dd1-5b40-41a2-aa62-7e6095dd904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LengthInSeconds" minOccurs="0"/>
                <xsd:element ref="ns3:TaxCatchAll" minOccurs="0"/>
                <xsd:element ref="ns2:lcf76f155ced4ddcb4097134ff3c332f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9ea99b-4553-443b-bcff-021b5a238f0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Afbeeldingtags" ma:readOnly="false" ma:fieldId="{5cf76f15-5ced-4ddc-b409-7134ff3c332f}" ma:taxonomyMulti="true" ma:sspId="5a637578-f24b-41f6-8b87-0e7ae5e697b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915dd1-5b40-41a2-aa62-7e6095dd904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093af340-579f-49ad-9c0a-75ce631a8302}" ma:internalName="TaxCatchAll" ma:showField="CatchAllData" ma:web="5f915dd1-5b40-41a2-aa62-7e6095dd904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915dd1-5b40-41a2-aa62-7e6095dd9045" xsi:nil="true"/>
    <lcf76f155ced4ddcb4097134ff3c332f xmlns="919ea99b-4553-443b-bcff-021b5a238f0e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D8D9B61-BA07-4DA7-B40E-04817E38E3ED}"/>
</file>

<file path=customXml/itemProps2.xml><?xml version="1.0" encoding="utf-8"?>
<ds:datastoreItem xmlns:ds="http://schemas.openxmlformats.org/officeDocument/2006/customXml" ds:itemID="{B02731A3-7A77-485A-9BE1-005CEA9C79F1}"/>
</file>

<file path=customXml/itemProps3.xml><?xml version="1.0" encoding="utf-8"?>
<ds:datastoreItem xmlns:ds="http://schemas.openxmlformats.org/officeDocument/2006/customXml" ds:itemID="{B39D39C7-7C4F-4C07-8641-EB057C82266C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Veertigdagenkalender Tearfund</dc:title>
  <cp:revision>1</cp:revision>
  <dcterms:created xsi:type="dcterms:W3CDTF">2006-08-16T00:00:00Z</dcterms:created>
  <dcterms:modified xsi:type="dcterms:W3CDTF">2011-08-01T06:04:30Z</dcterms:modified>
  <dc:identifier>DAG-ZYTufBU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0x0101007DD6AE1C32BF614CA750D6D0B1EC2534</vt:lpwstr>
  </property>
</Properties>
</file>